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59180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Squared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983CA2-55CB-4A94-BF48-EB22F7AC9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2820"/>
            <a:ext cx="7025777" cy="43136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Squared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All Squared Up is a 30 round, 150 point, Comstock field course. There </a:t>
            </a:r>
            <a:r>
              <a:rPr lang="en-US"/>
              <a:t>are fourteen USPSA </a:t>
            </a:r>
            <a:r>
              <a:rPr lang="en-US" dirty="0"/>
              <a:t>targets and two Colt poppers. The best two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Please check the activators prior to walkthrough and set them up the same way every time.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muzzle pointed at orange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214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211</cp:revision>
  <cp:lastPrinted>2016-01-15T21:54:08Z</cp:lastPrinted>
  <dcterms:created xsi:type="dcterms:W3CDTF">2002-08-21T12:11:08Z</dcterms:created>
  <dcterms:modified xsi:type="dcterms:W3CDTF">2019-12-20T18:40:53Z</dcterms:modified>
  <cp:category>Shooting</cp:category>
</cp:coreProperties>
</file>